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 advTm="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011C3-A7A5-4047-939F-40B95EFD315B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46DD-9676-46BF-8EA9-D7A4E6857C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38200" y="1981200"/>
            <a:ext cx="7709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NỘI DUNG HỌC NGÀY THỨ  TƯ (15/4/2020)</a:t>
            </a:r>
            <a:endParaRPr lang="en-US" sz="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3276600"/>
            <a:ext cx="45127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Tạo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“In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hoa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rau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7400" y="381000"/>
            <a:ext cx="53914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TRƯỜNG MẦM NON VƯỜN HỒNG QUẬN 8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3276600" y="914400"/>
            <a:ext cx="27132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: MẦM (3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4 TUỔI)</a:t>
            </a: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4" descr="Description: C:\Users\HP\Downloads\NỀN KH TUẦ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0375" y="457200"/>
            <a:ext cx="10039350" cy="782002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1524000" y="533400"/>
            <a:ext cx="594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cải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dĩa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vi-VN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b="1" dirty="0" smtClean="0">
                <a:latin typeface="Times New Roman" pitchFamily="18" charset="0"/>
                <a:cs typeface="Times New Roman" pitchFamily="18" charset="0"/>
              </a:rPr>
              <a:t> Trẻ cùng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endParaRPr lang="vi-VN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huynh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chụp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trẻ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pic>
        <p:nvPicPr>
          <p:cNvPr id="4" name="Picture 2" descr="https://f6.photo.talk.zdn.vn/607812728884144104/e880076691d76a8933c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796822"/>
            <a:ext cx="2667000" cy="2099028"/>
          </a:xfrm>
          <a:prstGeom prst="rect">
            <a:avLst/>
          </a:prstGeom>
          <a:noFill/>
        </p:spPr>
      </p:pic>
      <p:pic>
        <p:nvPicPr>
          <p:cNvPr id="5" name="Picture 4" descr="https://f4.photo.talk.zdn.vn/803856612591305898/fc5894af021ef940a00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819400"/>
            <a:ext cx="2749310" cy="2057400"/>
          </a:xfrm>
          <a:prstGeom prst="rect">
            <a:avLst/>
          </a:prstGeom>
          <a:noFill/>
        </p:spPr>
      </p:pic>
      <p:pic>
        <p:nvPicPr>
          <p:cNvPr id="1030" name="Picture 6" descr="https://f8.photo.talk.zdn.vn/754291543189092171/7efb80e21753ec0db54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819400"/>
            <a:ext cx="2663825" cy="204006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30</cp:revision>
  <dcterms:created xsi:type="dcterms:W3CDTF">2020-04-11T02:34:12Z</dcterms:created>
  <dcterms:modified xsi:type="dcterms:W3CDTF">2020-04-14T03:11:51Z</dcterms:modified>
</cp:coreProperties>
</file>