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38200" y="1981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 TƯ (15/4/2020)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3276600"/>
            <a:ext cx="45127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“In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hoa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57400" y="381000"/>
            <a:ext cx="5391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 QUẬN 8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3276600" y="914400"/>
            <a:ext cx="2713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MẦM (3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4 TUỔI)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4" descr="Description: 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75" y="457200"/>
            <a:ext cx="10039350" cy="782002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524000" y="533400"/>
            <a:ext cx="5943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cải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dĩa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Trẻ cùng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huynh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pic>
        <p:nvPicPr>
          <p:cNvPr id="4" name="Picture 2" descr="https://f6.photo.talk.zdn.vn/607812728884144104/e880076691d76a8933c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796822"/>
            <a:ext cx="2667000" cy="2099028"/>
          </a:xfrm>
          <a:prstGeom prst="rect">
            <a:avLst/>
          </a:prstGeom>
          <a:noFill/>
        </p:spPr>
      </p:pic>
      <p:pic>
        <p:nvPicPr>
          <p:cNvPr id="5" name="Picture 4" descr="https://f4.photo.talk.zdn.vn/803856612591305898/fc5894af021ef940a00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819400"/>
            <a:ext cx="2749310" cy="2057400"/>
          </a:xfrm>
          <a:prstGeom prst="rect">
            <a:avLst/>
          </a:prstGeom>
          <a:noFill/>
        </p:spPr>
      </p:pic>
      <p:pic>
        <p:nvPicPr>
          <p:cNvPr id="1030" name="Picture 6" descr="https://f8.photo.talk.zdn.vn/754291543189092171/7efb80e21753ec0db54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2819400"/>
            <a:ext cx="2663825" cy="204006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30</cp:revision>
  <dcterms:created xsi:type="dcterms:W3CDTF">2020-04-11T02:34:12Z</dcterms:created>
  <dcterms:modified xsi:type="dcterms:W3CDTF">2020-04-14T03:11:51Z</dcterms:modified>
</cp:coreProperties>
</file>